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dirty="0"/>
              <a:t>9/2/2015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8185" y="1447800"/>
            <a:ext cx="10959921" cy="3329581"/>
          </a:xfrm>
        </p:spPr>
        <p:txBody>
          <a:bodyPr/>
          <a:lstStyle/>
          <a:p>
            <a:r>
              <a:rPr lang="en-US" dirty="0" smtClean="0"/>
              <a:t>Midpoint </a:t>
            </a:r>
            <a:r>
              <a:rPr lang="en-US" dirty="0"/>
              <a:t>and Distance in the Coordinate </a:t>
            </a:r>
            <a:r>
              <a:rPr lang="en-US" dirty="0" smtClean="0"/>
              <a:t>Plane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8185" y="4777380"/>
            <a:ext cx="9362428" cy="861420"/>
          </a:xfrm>
        </p:spPr>
        <p:txBody>
          <a:bodyPr/>
          <a:lstStyle/>
          <a:p>
            <a:r>
              <a:rPr lang="en-US" dirty="0" smtClean="0"/>
              <a:t>UNIT 1 LESSON 7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299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 dirty="0" smtClean="0"/>
              <a:t>Midpoint </a:t>
            </a:r>
            <a:r>
              <a:rPr lang="en-US" altLang="en-US" sz="4000" b="1" dirty="0"/>
              <a:t>and Distance in the Coordinate Plane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8186" y="1957588"/>
            <a:ext cx="10972800" cy="4671811"/>
          </a:xfrm>
        </p:spPr>
        <p:txBody>
          <a:bodyPr/>
          <a:lstStyle/>
          <a:p>
            <a:pPr marL="609600" indent="-609600"/>
            <a:r>
              <a:rPr lang="en-US" altLang="en-US" sz="3200" b="1" dirty="0"/>
              <a:t>Problem 3:</a:t>
            </a:r>
          </a:p>
          <a:p>
            <a:pPr marL="609600" indent="-609600"/>
            <a:r>
              <a:rPr lang="en-US" altLang="en-US" sz="3200" dirty="0">
                <a:solidFill>
                  <a:schemeClr val="tx1"/>
                </a:solidFill>
              </a:rPr>
              <a:t>Segment SR has endpoints S(-2, 14) and </a:t>
            </a:r>
          </a:p>
          <a:p>
            <a:pPr marL="609600" indent="-609600"/>
            <a:r>
              <a:rPr lang="en-US" altLang="en-US" sz="3200" dirty="0">
                <a:solidFill>
                  <a:schemeClr val="tx1"/>
                </a:solidFill>
              </a:rPr>
              <a:t>R(3, -1).  What is SR to the nearest tenth?    </a:t>
            </a:r>
          </a:p>
        </p:txBody>
      </p:sp>
    </p:spTree>
    <p:extLst>
      <p:ext uri="{BB962C8B-B14F-4D97-AF65-F5344CB8AC3E}">
        <p14:creationId xmlns:p14="http://schemas.microsoft.com/office/powerpoint/2010/main" val="184443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 dirty="0" smtClean="0"/>
              <a:t>Midpoint </a:t>
            </a:r>
            <a:r>
              <a:rPr lang="en-US" altLang="en-US" sz="4000" b="1" dirty="0"/>
              <a:t>and Distance in the Coordinate Plane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8185" y="1447800"/>
            <a:ext cx="10985679" cy="5181600"/>
          </a:xfrm>
        </p:spPr>
        <p:txBody>
          <a:bodyPr/>
          <a:lstStyle/>
          <a:p>
            <a:pPr marL="609600" indent="-609600"/>
            <a:r>
              <a:rPr lang="en-US" altLang="en-US" sz="3200" dirty="0"/>
              <a:t>Lesson Check</a:t>
            </a:r>
          </a:p>
        </p:txBody>
      </p:sp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286001"/>
            <a:ext cx="7162800" cy="423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275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 dirty="0" smtClean="0"/>
              <a:t>Midpoint </a:t>
            </a:r>
            <a:r>
              <a:rPr lang="en-US" altLang="en-US" sz="4000" b="1" dirty="0"/>
              <a:t>and Distance in the Coordinate Plane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1867436"/>
            <a:ext cx="8610600" cy="4761963"/>
          </a:xfrm>
        </p:spPr>
        <p:txBody>
          <a:bodyPr/>
          <a:lstStyle/>
          <a:p>
            <a:pPr marL="609600" indent="-609600"/>
            <a:r>
              <a:rPr lang="en-US" altLang="en-US" sz="4000" b="1"/>
              <a:t>Students will be able to:</a:t>
            </a:r>
          </a:p>
          <a:p>
            <a:pPr marL="609600" indent="-609600">
              <a:buFontTx/>
              <a:buChar char="•"/>
            </a:pPr>
            <a:r>
              <a:rPr lang="en-US" altLang="en-US" sz="4000"/>
              <a:t> </a:t>
            </a:r>
            <a:r>
              <a:rPr lang="en-US" altLang="en-US" sz="3600"/>
              <a:t>find the midpoint of a segment</a:t>
            </a:r>
          </a:p>
          <a:p>
            <a:pPr marL="609600" indent="-609600">
              <a:buFontTx/>
              <a:buChar char="•"/>
            </a:pPr>
            <a:r>
              <a:rPr lang="en-US" altLang="en-US" sz="3600"/>
              <a:t>find the distance between two points in the coordinate plane</a:t>
            </a:r>
          </a:p>
          <a:p>
            <a:pPr marL="609600" indent="-609600"/>
            <a:r>
              <a:rPr lang="en-US" altLang="en-US" sz="3200"/>
              <a:t>	</a:t>
            </a:r>
            <a:endParaRPr lang="en-US" altLang="en-US" sz="2800"/>
          </a:p>
        </p:txBody>
      </p:sp>
    </p:spTree>
    <p:extLst>
      <p:ext uri="{BB962C8B-B14F-4D97-AF65-F5344CB8AC3E}">
        <p14:creationId xmlns:p14="http://schemas.microsoft.com/office/powerpoint/2010/main" val="161232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 dirty="0" smtClean="0"/>
              <a:t>Midpoint </a:t>
            </a:r>
            <a:r>
              <a:rPr lang="en-US" altLang="en-US" sz="4000" b="1" dirty="0"/>
              <a:t>and Distance in the Coordinate Plane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8186" y="1828800"/>
            <a:ext cx="10972800" cy="4800600"/>
          </a:xfrm>
        </p:spPr>
        <p:txBody>
          <a:bodyPr>
            <a:normAutofit/>
          </a:bodyPr>
          <a:lstStyle/>
          <a:p>
            <a:pPr marL="609600" indent="-609600"/>
            <a:r>
              <a:rPr lang="en-US" altLang="en-US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What do you think we mean </a:t>
            </a:r>
          </a:p>
          <a:p>
            <a:pPr marL="609600" indent="-609600"/>
            <a:r>
              <a:rPr lang="en-US" altLang="en-US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by the word “midpoint”?  </a:t>
            </a:r>
          </a:p>
          <a:p>
            <a:pPr marL="609600" indent="-609600"/>
            <a:endParaRPr lang="en-US" altLang="en-US" sz="3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609600" indent="-609600"/>
            <a:r>
              <a:rPr lang="en-US" altLang="en-US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Ideas on how to find it on a number line?</a:t>
            </a:r>
          </a:p>
          <a:p>
            <a:pPr marL="609600" indent="-609600"/>
            <a:endParaRPr lang="en-US" altLang="en-US" sz="3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609600" indent="-609600"/>
            <a:r>
              <a:rPr lang="en-US" altLang="en-US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Ideas on how to find it on a coordinate plane?  </a:t>
            </a:r>
          </a:p>
          <a:p>
            <a:pPr marL="609600" indent="-609600"/>
            <a:r>
              <a:rPr lang="en-US" altLang="en-US" sz="3200" dirty="0">
                <a:solidFill>
                  <a:srgbClr val="CC3300"/>
                </a:solidFill>
              </a:rPr>
              <a:t>	</a:t>
            </a:r>
            <a:endParaRPr lang="en-US" altLang="en-US" sz="2800" dirty="0">
              <a:solidFill>
                <a:srgbClr val="CC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85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 dirty="0" smtClean="0"/>
              <a:t>Midpoint </a:t>
            </a:r>
            <a:r>
              <a:rPr lang="en-US" altLang="en-US" sz="4000" b="1" dirty="0"/>
              <a:t>and Distance in the Coordinate Plane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8186" y="1447800"/>
            <a:ext cx="10972800" cy="5181600"/>
          </a:xfrm>
        </p:spPr>
        <p:txBody>
          <a:bodyPr/>
          <a:lstStyle/>
          <a:p>
            <a:pPr marL="609600" indent="-609600"/>
            <a:r>
              <a:rPr lang="en-US" altLang="en-US" sz="2800" dirty="0"/>
              <a:t>You can use formulas to find the </a:t>
            </a:r>
            <a:r>
              <a:rPr lang="en-US" altLang="en-US" sz="2800" b="1" u="sng" dirty="0">
                <a:solidFill>
                  <a:srgbClr val="FFFF00"/>
                </a:solidFill>
              </a:rPr>
              <a:t>midpoint</a:t>
            </a:r>
            <a:r>
              <a:rPr lang="en-US" altLang="en-US" sz="2800" dirty="0"/>
              <a:t> and length of any segment in the coordinate plane. </a:t>
            </a:r>
          </a:p>
          <a:p>
            <a:pPr marL="609600" indent="-609600"/>
            <a:r>
              <a:rPr lang="en-US" altLang="en-US" sz="3200" dirty="0"/>
              <a:t>	</a:t>
            </a:r>
            <a:endParaRPr lang="en-US" altLang="en-US" sz="2800" dirty="0"/>
          </a:p>
        </p:txBody>
      </p:sp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559051"/>
            <a:ext cx="8763000" cy="163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191001"/>
            <a:ext cx="8763000" cy="232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246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 dirty="0" smtClean="0"/>
              <a:t>Midpoint </a:t>
            </a:r>
            <a:r>
              <a:rPr lang="en-US" altLang="en-US" sz="4000" b="1" dirty="0"/>
              <a:t>and Distance in the Coordinate Plane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8186" y="1815920"/>
            <a:ext cx="10972800" cy="4813479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90000"/>
              </a:lnSpc>
            </a:pPr>
            <a:r>
              <a:rPr lang="en-US" altLang="en-US" sz="3600" b="1" dirty="0"/>
              <a:t>Problem 1:</a:t>
            </a:r>
          </a:p>
          <a:p>
            <a:pPr marL="609600" indent="-609600">
              <a:lnSpc>
                <a:spcPct val="90000"/>
              </a:lnSpc>
            </a:pPr>
            <a:r>
              <a:rPr lang="en-US" altLang="en-US" sz="3600" dirty="0">
                <a:solidFill>
                  <a:schemeClr val="tx1"/>
                </a:solidFill>
              </a:rPr>
              <a:t>Segment AB has endpoints at -4 and 9.  What is the coordinate of its midpoint?</a:t>
            </a:r>
          </a:p>
          <a:p>
            <a:pPr marL="609600" indent="-609600">
              <a:lnSpc>
                <a:spcPct val="90000"/>
              </a:lnSpc>
            </a:pPr>
            <a:endParaRPr lang="en-US" altLang="en-US" sz="3600" dirty="0">
              <a:solidFill>
                <a:schemeClr val="tx1"/>
              </a:solidFill>
            </a:endParaRPr>
          </a:p>
          <a:p>
            <a:pPr marL="609600" indent="-609600">
              <a:lnSpc>
                <a:spcPct val="90000"/>
              </a:lnSpc>
            </a:pPr>
            <a:endParaRPr lang="en-US" altLang="en-US" sz="3600" dirty="0">
              <a:solidFill>
                <a:schemeClr val="tx1"/>
              </a:solidFill>
            </a:endParaRPr>
          </a:p>
          <a:p>
            <a:pPr marL="609600" indent="-609600">
              <a:lnSpc>
                <a:spcPct val="90000"/>
              </a:lnSpc>
            </a:pPr>
            <a:r>
              <a:rPr lang="en-US" altLang="en-US" sz="3600" dirty="0">
                <a:solidFill>
                  <a:schemeClr val="tx1"/>
                </a:solidFill>
              </a:rPr>
              <a:t>Segment JK has endpoints at -12 and 4 on a number line.  What is the coordinate of its midpoint?  </a:t>
            </a:r>
          </a:p>
          <a:p>
            <a:pPr marL="609600" indent="-609600">
              <a:lnSpc>
                <a:spcPct val="90000"/>
              </a:lnSpc>
            </a:pPr>
            <a:r>
              <a:rPr lang="en-US" altLang="en-US" sz="3200" dirty="0"/>
              <a:t>	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5067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 dirty="0" smtClean="0"/>
              <a:t>Midpoint </a:t>
            </a:r>
            <a:r>
              <a:rPr lang="en-US" altLang="en-US" sz="4000" b="1" dirty="0"/>
              <a:t>and Distance in the Coordinate Plane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31065" y="1880314"/>
            <a:ext cx="10934163" cy="4749085"/>
          </a:xfrm>
        </p:spPr>
        <p:txBody>
          <a:bodyPr>
            <a:normAutofit/>
          </a:bodyPr>
          <a:lstStyle/>
          <a:p>
            <a:pPr marL="609600" indent="-609600">
              <a:lnSpc>
                <a:spcPct val="90000"/>
              </a:lnSpc>
            </a:pPr>
            <a:r>
              <a:rPr lang="en-US" altLang="en-US" sz="3200" b="1" dirty="0"/>
              <a:t>Problem 1b:</a:t>
            </a:r>
          </a:p>
          <a:p>
            <a:pPr marL="609600" indent="-609600">
              <a:lnSpc>
                <a:spcPct val="90000"/>
              </a:lnSpc>
            </a:pPr>
            <a:r>
              <a:rPr lang="en-US" altLang="en-US" sz="3200" dirty="0">
                <a:solidFill>
                  <a:schemeClr val="tx1"/>
                </a:solidFill>
              </a:rPr>
              <a:t>Segment EF has endpoints E(7, 5) and </a:t>
            </a:r>
          </a:p>
          <a:p>
            <a:pPr marL="609600" indent="-609600">
              <a:lnSpc>
                <a:spcPct val="90000"/>
              </a:lnSpc>
            </a:pPr>
            <a:r>
              <a:rPr lang="en-US" altLang="en-US" sz="3200" dirty="0">
                <a:solidFill>
                  <a:schemeClr val="tx1"/>
                </a:solidFill>
              </a:rPr>
              <a:t>F(2, -4).  What are the coordinates of its midpoint M?  </a:t>
            </a:r>
          </a:p>
          <a:p>
            <a:pPr marL="609600" indent="-609600">
              <a:lnSpc>
                <a:spcPct val="90000"/>
              </a:lnSpc>
            </a:pPr>
            <a:endParaRPr lang="en-US" altLang="en-US" sz="3200" dirty="0">
              <a:solidFill>
                <a:schemeClr val="tx1"/>
              </a:solidFill>
            </a:endParaRPr>
          </a:p>
          <a:p>
            <a:pPr marL="609600" indent="-609600">
              <a:lnSpc>
                <a:spcPct val="90000"/>
              </a:lnSpc>
            </a:pPr>
            <a:endParaRPr lang="en-US" altLang="en-US" sz="3200" dirty="0">
              <a:solidFill>
                <a:schemeClr val="tx1"/>
              </a:solidFill>
            </a:endParaRPr>
          </a:p>
          <a:p>
            <a:pPr marL="609600" indent="-609600">
              <a:lnSpc>
                <a:spcPct val="90000"/>
              </a:lnSpc>
            </a:pPr>
            <a:r>
              <a:rPr lang="en-US" altLang="en-US" sz="3200" dirty="0">
                <a:solidFill>
                  <a:schemeClr val="tx1"/>
                </a:solidFill>
              </a:rPr>
              <a:t>Segment RS has endpoints at R(5, -10) and S(3, 6).  What are the coordinates of its midpoint M?  </a:t>
            </a:r>
          </a:p>
          <a:p>
            <a:pPr marL="609600" indent="-609600">
              <a:lnSpc>
                <a:spcPct val="90000"/>
              </a:lnSpc>
            </a:pPr>
            <a:r>
              <a:rPr lang="en-US" altLang="en-US" sz="2800" dirty="0"/>
              <a:t>	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3010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 dirty="0" smtClean="0"/>
              <a:t>Midpoint </a:t>
            </a:r>
            <a:r>
              <a:rPr lang="en-US" altLang="en-US" sz="4000" b="1" dirty="0"/>
              <a:t>and Distance in the Coordinate Plane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3944" y="1712890"/>
            <a:ext cx="10921284" cy="4916510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90000"/>
              </a:lnSpc>
            </a:pPr>
            <a:r>
              <a:rPr lang="en-US" altLang="en-US" sz="3200" b="1" dirty="0"/>
              <a:t>Problem 2:</a:t>
            </a:r>
          </a:p>
          <a:p>
            <a:pPr marL="609600" indent="-609600">
              <a:lnSpc>
                <a:spcPct val="90000"/>
              </a:lnSpc>
            </a:pPr>
            <a:r>
              <a:rPr lang="en-US" altLang="en-US" sz="3200" dirty="0">
                <a:solidFill>
                  <a:schemeClr val="tx1"/>
                </a:solidFill>
              </a:rPr>
              <a:t>The midpoint of Segment CD is M(2, -1).  One endpoint is C(-5, 7).  What are the coordinates of the other endpoint D?  </a:t>
            </a:r>
          </a:p>
          <a:p>
            <a:pPr marL="609600" indent="-609600">
              <a:lnSpc>
                <a:spcPct val="90000"/>
              </a:lnSpc>
            </a:pPr>
            <a:endParaRPr lang="en-US" altLang="en-US" sz="3200" dirty="0">
              <a:solidFill>
                <a:schemeClr val="tx1"/>
              </a:solidFill>
            </a:endParaRPr>
          </a:p>
          <a:p>
            <a:pPr marL="609600" indent="-609600">
              <a:lnSpc>
                <a:spcPct val="90000"/>
              </a:lnSpc>
            </a:pPr>
            <a:endParaRPr lang="en-US" altLang="en-US" sz="3200" dirty="0">
              <a:solidFill>
                <a:schemeClr val="tx1"/>
              </a:solidFill>
            </a:endParaRPr>
          </a:p>
          <a:p>
            <a:pPr marL="609600" indent="-609600">
              <a:lnSpc>
                <a:spcPct val="90000"/>
              </a:lnSpc>
            </a:pPr>
            <a:r>
              <a:rPr lang="en-US" altLang="en-US" sz="3200" dirty="0">
                <a:solidFill>
                  <a:schemeClr val="tx1"/>
                </a:solidFill>
              </a:rPr>
              <a:t>The midpoint of Segment AB is M(4, -9).  One endpoint is A(-3, -5).  What are the coordinates of the other endpoint B?</a:t>
            </a:r>
          </a:p>
          <a:p>
            <a:pPr marL="609600" indent="-609600">
              <a:lnSpc>
                <a:spcPct val="90000"/>
              </a:lnSpc>
            </a:pPr>
            <a:r>
              <a:rPr lang="en-US" altLang="en-US" sz="28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82801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 dirty="0" smtClean="0"/>
              <a:t>Midpoint </a:t>
            </a:r>
            <a:r>
              <a:rPr lang="en-US" altLang="en-US" sz="4000" b="1" dirty="0"/>
              <a:t>and Distance in the Coordinate Plane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92427" y="1447800"/>
            <a:ext cx="10985679" cy="5181600"/>
          </a:xfrm>
        </p:spPr>
        <p:txBody>
          <a:bodyPr/>
          <a:lstStyle/>
          <a:p>
            <a:pPr marL="609600" indent="-609600"/>
            <a:r>
              <a:rPr lang="en-US" altLang="en-US" b="1" dirty="0"/>
              <a:t>To find the distance between any two points in a coordinate plane, you can use the </a:t>
            </a:r>
            <a:r>
              <a:rPr lang="en-US" altLang="en-US" b="1" u="sng" dirty="0">
                <a:solidFill>
                  <a:srgbClr val="FFFF00"/>
                </a:solidFill>
              </a:rPr>
              <a:t>Distance Formula.</a:t>
            </a:r>
            <a:r>
              <a:rPr lang="en-US" altLang="en-US" sz="2800" b="1" u="sng" dirty="0">
                <a:solidFill>
                  <a:srgbClr val="FFFF00"/>
                </a:solidFill>
              </a:rPr>
              <a:t>  </a:t>
            </a:r>
          </a:p>
          <a:p>
            <a:pPr marL="609600" indent="-609600"/>
            <a:endParaRPr lang="en-US" altLang="en-US" sz="2800" b="1" u="sng" dirty="0">
              <a:solidFill>
                <a:srgbClr val="FF3300"/>
              </a:solidFill>
            </a:endParaRPr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/>
          </a:p>
          <a:p>
            <a:pPr marL="609600" indent="-609600"/>
            <a:r>
              <a:rPr lang="en-US" altLang="en-US" sz="2800" dirty="0">
                <a:solidFill>
                  <a:schemeClr val="tx1"/>
                </a:solidFill>
              </a:rPr>
              <a:t>Do you remember any other way to find the distance between to coordinate points in a plane?  </a:t>
            </a:r>
            <a:r>
              <a:rPr lang="en-US" altLang="en-US" sz="2800" dirty="0"/>
              <a:t>	</a:t>
            </a:r>
          </a:p>
        </p:txBody>
      </p:sp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816" y="2453425"/>
            <a:ext cx="7543800" cy="256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021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 dirty="0" smtClean="0"/>
              <a:t>Midpoint </a:t>
            </a:r>
            <a:r>
              <a:rPr lang="en-US" altLang="en-US" sz="4000" b="1" dirty="0"/>
              <a:t>and Distance in the Coordinate Plane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5307" y="1996224"/>
            <a:ext cx="10959921" cy="4633175"/>
          </a:xfrm>
        </p:spPr>
        <p:txBody>
          <a:bodyPr/>
          <a:lstStyle/>
          <a:p>
            <a:pPr marL="609600" indent="-609600"/>
            <a:r>
              <a:rPr lang="en-US" altLang="en-US" sz="3200" b="1" dirty="0"/>
              <a:t>Problem 3:</a:t>
            </a:r>
          </a:p>
          <a:p>
            <a:pPr marL="609600" indent="-609600"/>
            <a:r>
              <a:rPr lang="en-US" altLang="en-US" sz="3200" dirty="0">
                <a:solidFill>
                  <a:schemeClr val="tx1"/>
                </a:solidFill>
              </a:rPr>
              <a:t>What is the distance between U(-7, 5) and V(4, -3)?  Round to the nearest tenth.  </a:t>
            </a:r>
          </a:p>
        </p:txBody>
      </p:sp>
    </p:spTree>
    <p:extLst>
      <p:ext uri="{BB962C8B-B14F-4D97-AF65-F5344CB8AC3E}">
        <p14:creationId xmlns:p14="http://schemas.microsoft.com/office/powerpoint/2010/main" val="229625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20</TotalTime>
  <Words>406</Words>
  <Application>Microsoft Office PowerPoint</Application>
  <PresentationFormat>Widescreen</PresentationFormat>
  <Paragraphs>57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Century Gothic</vt:lpstr>
      <vt:lpstr>Times New Roman</vt:lpstr>
      <vt:lpstr>Wingdings 3</vt:lpstr>
      <vt:lpstr>Ion</vt:lpstr>
      <vt:lpstr>Midpoint and Distance in the Coordinate Plane</vt:lpstr>
      <vt:lpstr>Midpoint and Distance in the Coordinate Plane</vt:lpstr>
      <vt:lpstr>Midpoint and Distance in the Coordinate Plane</vt:lpstr>
      <vt:lpstr>Midpoint and Distance in the Coordinate Plane</vt:lpstr>
      <vt:lpstr>Midpoint and Distance in the Coordinate Plane</vt:lpstr>
      <vt:lpstr>Midpoint and Distance in the Coordinate Plane</vt:lpstr>
      <vt:lpstr>Midpoint and Distance in the Coordinate Plane</vt:lpstr>
      <vt:lpstr>Midpoint and Distance in the Coordinate Plane</vt:lpstr>
      <vt:lpstr>Midpoint and Distance in the Coordinate Plane</vt:lpstr>
      <vt:lpstr>Midpoint and Distance in the Coordinate Plane</vt:lpstr>
      <vt:lpstr>Midpoint and Distance in the Coordinate Plane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1-7 Midpoint and Distance in the Coordinate Plane</dc:title>
  <dc:creator>Jeff Twiddy</dc:creator>
  <cp:lastModifiedBy>Jeff Twiddy</cp:lastModifiedBy>
  <cp:revision>3</cp:revision>
  <dcterms:created xsi:type="dcterms:W3CDTF">2015-08-02T01:32:12Z</dcterms:created>
  <dcterms:modified xsi:type="dcterms:W3CDTF">2015-09-02T14:55:41Z</dcterms:modified>
</cp:coreProperties>
</file>